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71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2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08.06.2021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321241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Rzeszów, 07.06.2021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87CE1985-3D49-487D-A350-ED7BE881C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694" y="1215738"/>
            <a:ext cx="5825381" cy="426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36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48</cp:revision>
  <dcterms:created xsi:type="dcterms:W3CDTF">2017-12-14T14:22:37Z</dcterms:created>
  <dcterms:modified xsi:type="dcterms:W3CDTF">2021-06-08T13:47:59Z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